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9" r:id="rId3"/>
    <p:sldId id="260" r:id="rId4"/>
    <p:sldId id="258" r:id="rId5"/>
    <p:sldId id="262" r:id="rId6"/>
    <p:sldId id="265" r:id="rId7"/>
    <p:sldId id="263" r:id="rId8"/>
    <p:sldId id="261" r:id="rId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EE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71" autoAdjust="0"/>
    <p:restoredTop sz="94660"/>
  </p:normalViewPr>
  <p:slideViewPr>
    <p:cSldViewPr snapToGrid="0">
      <p:cViewPr varScale="1">
        <p:scale>
          <a:sx n="72" d="100"/>
          <a:sy n="72" d="100"/>
        </p:scale>
        <p:origin x="8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676C83-B916-4F32-9D51-F6C8CED6D982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4D4DF1-5EFE-4B20-B14B-A0B9DA092FA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03155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D4DF1-5EFE-4B20-B14B-A0B9DA092FAE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9346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D4DF1-5EFE-4B20-B14B-A0B9DA092FAE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990742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D4DF1-5EFE-4B20-B14B-A0B9DA092FAE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93125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D4DF1-5EFE-4B20-B14B-A0B9DA092FAE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0091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D4DF1-5EFE-4B20-B14B-A0B9DA092FAE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94421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D4DF1-5EFE-4B20-B14B-A0B9DA092FAE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70694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D4DF1-5EFE-4B20-B14B-A0B9DA092FAE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4915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D4DF1-5EFE-4B20-B14B-A0B9DA092FAE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05460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CF56-4AB4-DDCB-4487-C3EFD6B8B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931BBF-B86D-C004-7BEF-81C89B8A6F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D378D-EA35-7A1A-E418-A43D1BF6B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49178-52F1-DFBC-C9EB-C8ED25060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6658C-BD98-332F-EA56-C22A0B6B8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65388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4DC3D-AB4B-7FE4-FAC0-6B0902726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299E0D-4849-31DF-C7B2-0E681983D6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05508-A76C-0260-9E19-0EAC68A3F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BAC05-722A-ADE8-375E-EF5DF85EC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63EA-3E72-5F70-FE22-F3D57F691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0713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909236-6356-D92D-E702-85A94B5183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DE771-1B37-B38B-A854-4290D8EF4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724FB4-F97D-B4BE-E772-367778527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BC6AE-E4F2-817E-94EF-0577495BC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CB2026-90BF-E510-39B5-B9EA7480C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78121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F94C1-B474-56DD-4E77-1226DCACE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42593-2311-1F6A-BA60-8B307BB37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D09A1-4B9E-996B-74A8-76B1716D8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393EA-ED80-2AD2-66C3-6518B49F3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E3FD5-57C3-E9E0-BD90-94A02D4BA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64615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D34F5-7646-0116-B95D-BBF702661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341C3-E40B-088E-3A10-5EAD751E44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2E16F-95B4-D714-B878-C9B486742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CED87-0DED-1E71-1FEB-DD9231EB6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84519-F166-54C2-757B-2AD9EEAF8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14412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0CD82-1E9A-8B8B-E770-13224A95A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F6161-24C0-1719-45D0-974C0E019E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A89504-027D-BFE3-635B-B48FEE8A0F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C40EB4-6CC1-2DBD-70AB-FD12FC215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C1EB1C-9FCA-AB1F-D402-74135C06F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31A135-F103-4542-8630-691AB2BF6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92765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DD168-CC76-FD40-958D-039DC9AB3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6B49F-BC6D-F782-220F-AE1DFFE0D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BA61C3-6436-CF29-AE1B-EAD92EC394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C62598-82D4-CEBD-C54A-17B322FAA9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40AAB1-1C01-D26E-5CEB-7D0688DD31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490F6B-DFE5-C36E-4EA7-46C9872F1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5F0F2B-9012-447E-3EC5-923C58440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54C352-B9F7-5D54-BBE5-C89E954C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4335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C8F0E-B017-4F3A-4142-98C9ED806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689C0E-F655-BFF3-DAC5-E58676F8B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5F3911-B2D5-FFA1-860E-DE60CF9B9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9AF1C0-9397-2DD8-1BF8-365D5A94F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8994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8CD869-18B4-C96A-807C-66B1EA574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E0B434-CB7B-1EB6-F56E-7670C89B4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DD9577-8496-8D0E-0B58-CF21CF999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9361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94A7-4AFD-D55E-B8A1-37E68B37D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F27B1-C45E-BB34-0513-2B46BD4EC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D099FC-25C6-46D4-3346-0B62992A2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FEDA02-91DF-77A8-D63E-34B39CA0B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D615E3-90A7-E849-6FBA-968738443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98CC9E-3E9A-4458-F649-922A4258E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52539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AB3FD-BC2E-9F94-07E8-22CEA3622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06301B-CB60-FE29-29DE-CCBD4F839E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587FB7-0A7F-316A-7FCB-B5BEC4B3D1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E5A22-9D42-E5FF-1681-ECA4E2C80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6CF6B-7B6A-D9BD-21ED-06FD035E9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D073E-2ED1-B3BC-B562-FC744C726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58729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5F2E9C-E4F3-E059-73CA-A2E5F2525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A974D-5E78-8BD7-2171-750F10EBF7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B92AA-5995-C197-FF55-1B61B8ACD7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F47067-6874-4B20-BADC-21C3662F1D9B}" type="datetimeFigureOut">
              <a:rPr lang="en-NL" smtClean="0"/>
              <a:t>16/05/2024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2BDB3-E507-0641-AF75-28619F8786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C3376-F8FC-8175-274D-297D0AF3A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E1BB5F-BB2C-4E04-B1B6-AB65F4A0044E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17238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ainting of a city and boats in the water&#10;&#10;Description automatically generated">
            <a:extLst>
              <a:ext uri="{FF2B5EF4-FFF2-40B4-BE49-F238E27FC236}">
                <a16:creationId xmlns:a16="http://schemas.microsoft.com/office/drawing/2014/main" id="{5FBA7863-6ED7-DF13-3289-6BE2D48015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4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05D442-C0F5-0E82-F764-C619DC18A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2657" y="4544703"/>
            <a:ext cx="3971144" cy="19053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0EE68F-62F1-15EC-BDB1-3DBE71415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2835275"/>
          </a:xfrm>
        </p:spPr>
        <p:txBody>
          <a:bodyPr>
            <a:normAutofit/>
          </a:bodyPr>
          <a:lstStyle/>
          <a:p>
            <a:pPr algn="ctr"/>
            <a:r>
              <a:rPr lang="en-GB" sz="6600" dirty="0">
                <a:latin typeface="Cambria" panose="02040503050406030204" pitchFamily="18" charset="0"/>
                <a:ea typeface="Cambria" panose="02040503050406030204" pitchFamily="18" charset="0"/>
                <a:cs typeface="Aptos Serif" panose="020B0502040204020203" pitchFamily="18" charset="0"/>
              </a:rPr>
              <a:t>Manuel de Gerrit</a:t>
            </a:r>
            <a:br>
              <a:rPr lang="en-GB" sz="4800" dirty="0">
                <a:latin typeface="Cambria" panose="02040503050406030204" pitchFamily="18" charset="0"/>
                <a:ea typeface="Cambria" panose="02040503050406030204" pitchFamily="18" charset="0"/>
                <a:cs typeface="Aptos Serif" panose="020B0502040204020203" pitchFamily="18" charset="0"/>
              </a:rPr>
            </a:br>
            <a:r>
              <a:rPr lang="en-GB" sz="3200" dirty="0">
                <a:latin typeface="Cambria" panose="02040503050406030204" pitchFamily="18" charset="0"/>
                <a:ea typeface="Cambria" panose="02040503050406030204" pitchFamily="18" charset="0"/>
                <a:cs typeface="Aptos Serif" panose="020B0502040204020203" pitchFamily="18" charset="0"/>
              </a:rPr>
              <a:t>Sprint 1</a:t>
            </a:r>
            <a:r>
              <a:rPr lang="en-GB" sz="3600" dirty="0">
                <a:latin typeface="Cambria" panose="02040503050406030204" pitchFamily="18" charset="0"/>
                <a:ea typeface="Cambria" panose="02040503050406030204" pitchFamily="18" charset="0"/>
                <a:cs typeface="Aptos Serif" panose="020B0502040204020203" pitchFamily="18" charset="0"/>
              </a:rPr>
              <a:t>-</a:t>
            </a:r>
            <a:r>
              <a:rPr lang="en-GB" sz="3200" dirty="0">
                <a:latin typeface="Cambria" panose="02040503050406030204" pitchFamily="18" charset="0"/>
                <a:ea typeface="Cambria" panose="02040503050406030204" pitchFamily="18" charset="0"/>
                <a:cs typeface="Aptos Serif" panose="020B0502040204020203" pitchFamily="18" charset="0"/>
              </a:rPr>
              <a:t>Team 3</a:t>
            </a:r>
            <a:endParaRPr lang="en-NL" sz="4800" dirty="0">
              <a:latin typeface="Cambria" panose="02040503050406030204" pitchFamily="18" charset="0"/>
              <a:ea typeface="Cambria" panose="02040503050406030204" pitchFamily="18" charset="0"/>
              <a:cs typeface="Aptos Serif" panose="020B0502040204020203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0A93C-2078-32BC-FD2D-E04CFFDBF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4544703"/>
            <a:ext cx="6132226" cy="1905309"/>
          </a:xfrm>
        </p:spPr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622931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ainting of a city and boats in the water&#10;&#10;Description automatically generated">
            <a:extLst>
              <a:ext uri="{FF2B5EF4-FFF2-40B4-BE49-F238E27FC236}">
                <a16:creationId xmlns:a16="http://schemas.microsoft.com/office/drawing/2014/main" id="{5FBA7863-6ED7-DF13-3289-6BE2D48015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4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05D442-C0F5-0E82-F764-C619DC18A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2657" y="2098675"/>
            <a:ext cx="397114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0EE68F-62F1-15EC-BDB1-3DBE7141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6600" dirty="0">
                <a:latin typeface="Cambria" panose="02040503050406030204" pitchFamily="18" charset="0"/>
                <a:ea typeface="Cambria" panose="02040503050406030204" pitchFamily="18" charset="0"/>
              </a:rPr>
              <a:t>Index</a:t>
            </a:r>
            <a:endParaRPr lang="en-NL" sz="6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0A93C-2078-32BC-FD2D-E04CFFDBF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098675"/>
            <a:ext cx="6132226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 err="1"/>
              <a:t>Moodboard</a:t>
            </a: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Storyboard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Website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Customer journey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 err="1"/>
              <a:t>Schets</a:t>
            </a:r>
            <a:r>
              <a:rPr lang="en-GB" dirty="0"/>
              <a:t> </a:t>
            </a:r>
            <a:r>
              <a:rPr lang="en-GB" dirty="0" err="1"/>
              <a:t>installatie</a:t>
            </a: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endParaRPr lang="en-GB" dirty="0"/>
          </a:p>
        </p:txBody>
      </p:sp>
      <p:pic>
        <p:nvPicPr>
          <p:cNvPr id="5" name="Picture 4" descr="A purple line on a black background&#10;&#10;Description automatically generated">
            <a:extLst>
              <a:ext uri="{FF2B5EF4-FFF2-40B4-BE49-F238E27FC236}">
                <a16:creationId xmlns:a16="http://schemas.microsoft.com/office/drawing/2014/main" id="{22A132A2-6499-97FA-A38C-7E8BF9FD96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313" y="2561961"/>
            <a:ext cx="1440959" cy="641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09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ainting of a city and boats in the water&#10;&#10;Description automatically generated">
            <a:extLst>
              <a:ext uri="{FF2B5EF4-FFF2-40B4-BE49-F238E27FC236}">
                <a16:creationId xmlns:a16="http://schemas.microsoft.com/office/drawing/2014/main" id="{5FBA7863-6ED7-DF13-3289-6BE2D48015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06"/>
            <a:ext cx="12192004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05D442-C0F5-0E82-F764-C619DC18A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2657" y="2098675"/>
            <a:ext cx="397114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0EE68F-62F1-15EC-BDB1-3DBE7141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6600" dirty="0" err="1">
                <a:latin typeface="Cambria" panose="02040503050406030204" pitchFamily="18" charset="0"/>
                <a:ea typeface="Cambria" panose="02040503050406030204" pitchFamily="18" charset="0"/>
              </a:rPr>
              <a:t>Moodboard</a:t>
            </a:r>
            <a:endParaRPr lang="en-NL" sz="6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30012B-A904-9574-0267-A248840C5383}"/>
              </a:ext>
            </a:extLst>
          </p:cNvPr>
          <p:cNvSpPr/>
          <p:nvPr/>
        </p:nvSpPr>
        <p:spPr>
          <a:xfrm>
            <a:off x="0" y="2227698"/>
            <a:ext cx="12426287" cy="4265177"/>
          </a:xfrm>
          <a:prstGeom prst="rect">
            <a:avLst/>
          </a:prstGeom>
          <a:solidFill>
            <a:srgbClr val="F8EED7">
              <a:alpha val="61000"/>
            </a:srgb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0A93C-2078-32BC-FD2D-E04CFFDBF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307771"/>
            <a:ext cx="3233057" cy="4142242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 err="1">
                <a:latin typeface="Cambria" panose="02040503050406030204" pitchFamily="18" charset="0"/>
                <a:ea typeface="Cambria" panose="02040503050406030204" pitchFamily="18" charset="0"/>
              </a:rPr>
              <a:t>Somber</a:t>
            </a:r>
            <a:endParaRPr lang="en-GB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 err="1">
                <a:latin typeface="Cambria" panose="02040503050406030204" pitchFamily="18" charset="0"/>
                <a:ea typeface="Cambria" panose="02040503050406030204" pitchFamily="18" charset="0"/>
              </a:rPr>
              <a:t>Geloof</a:t>
            </a:r>
            <a:endParaRPr lang="en-GB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 err="1">
                <a:latin typeface="Cambria" panose="02040503050406030204" pitchFamily="18" charset="0"/>
                <a:ea typeface="Cambria" panose="02040503050406030204" pitchFamily="18" charset="0"/>
              </a:rPr>
              <a:t>Dood</a:t>
            </a:r>
            <a:endParaRPr lang="en-GB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 err="1">
                <a:latin typeface="Cambria" panose="02040503050406030204" pitchFamily="18" charset="0"/>
                <a:ea typeface="Cambria" panose="02040503050406030204" pitchFamily="18" charset="0"/>
              </a:rPr>
              <a:t>Hiërarchie</a:t>
            </a:r>
            <a:endParaRPr lang="en-GB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NL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B05BB19-5881-F7B8-3A4B-7653E2F6D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1085" y="2227698"/>
            <a:ext cx="7582537" cy="426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112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ainting of a city and boats in the water&#10;&#10;Description automatically generated">
            <a:extLst>
              <a:ext uri="{FF2B5EF4-FFF2-40B4-BE49-F238E27FC236}">
                <a16:creationId xmlns:a16="http://schemas.microsoft.com/office/drawing/2014/main" id="{5FBA7863-6ED7-DF13-3289-6BE2D48015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4" cy="6858000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F4607EF-614A-B577-4C8D-141BEEED08EE}"/>
              </a:ext>
            </a:extLst>
          </p:cNvPr>
          <p:cNvSpPr/>
          <p:nvPr/>
        </p:nvSpPr>
        <p:spPr>
          <a:xfrm>
            <a:off x="-580030" y="2048989"/>
            <a:ext cx="12931254" cy="464343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0EE68F-62F1-15EC-BDB1-3DBE7141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6600" dirty="0">
                <a:latin typeface="Cambria" panose="02040503050406030204" pitchFamily="18" charset="0"/>
                <a:ea typeface="Cambria" panose="02040503050406030204" pitchFamily="18" charset="0"/>
              </a:rPr>
              <a:t>Storyboard</a:t>
            </a:r>
            <a:endParaRPr lang="en-NL" sz="6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5B83B7E-6A67-23C0-0A6D-8739C44E613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" t="-1163" r="4387" b="701"/>
          <a:stretch/>
        </p:blipFill>
        <p:spPr bwMode="auto">
          <a:xfrm>
            <a:off x="387351" y="2338466"/>
            <a:ext cx="6613056" cy="3989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8F39F9A-A706-CB48-A1C4-0CDC50FE6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424" y="5380506"/>
            <a:ext cx="2842093" cy="995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16A4326-AC6E-4AC3-872C-55DBB6FB8E23}"/>
              </a:ext>
            </a:extLst>
          </p:cNvPr>
          <p:cNvSpPr txBox="1"/>
          <p:nvPr/>
        </p:nvSpPr>
        <p:spPr>
          <a:xfrm>
            <a:off x="7389604" y="2795183"/>
            <a:ext cx="399197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  <a:t>Old school cartoon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  <a:t>Focus op het </a:t>
            </a:r>
            <a:r>
              <a:rPr lang="en-GB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verhaal</a:t>
            </a:r>
            <a:endParaRPr lang="en-GB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  <a:t>3D &amp; 2D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  <a:t>Desaturated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Complimenterend</a:t>
            </a:r>
            <a: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  <a:t> contrast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796736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ainting of a city and boats in the water&#10;&#10;Description automatically generated">
            <a:extLst>
              <a:ext uri="{FF2B5EF4-FFF2-40B4-BE49-F238E27FC236}">
                <a16:creationId xmlns:a16="http://schemas.microsoft.com/office/drawing/2014/main" id="{5FBA7863-6ED7-DF13-3289-6BE2D48015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4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05D442-C0F5-0E82-F764-C619DC18A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2657" y="2098675"/>
            <a:ext cx="397114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0EE68F-62F1-15EC-BDB1-3DBE7141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6600" dirty="0">
                <a:latin typeface="Cambria" panose="02040503050406030204" pitchFamily="18" charset="0"/>
                <a:ea typeface="Cambria" panose="02040503050406030204" pitchFamily="18" charset="0"/>
              </a:rPr>
              <a:t>De website</a:t>
            </a:r>
            <a:endParaRPr lang="en-NL" sz="6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F74F4C-0257-BDD8-1202-7EAF742D5C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931193"/>
            <a:ext cx="12192000" cy="46863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0A93C-2078-32BC-FD2D-E04CFFDBF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098675"/>
            <a:ext cx="6132226" cy="4351338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  <a:t> De </a:t>
            </a:r>
            <a:r>
              <a:rPr lang="en-GB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galg</a:t>
            </a:r>
            <a:endParaRPr lang="en-GB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  <a:t> Het </a:t>
            </a:r>
            <a:r>
              <a:rPr lang="en-GB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lootje</a:t>
            </a:r>
            <a:endParaRPr lang="en-GB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  <a:t>De hand van God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  <a:t>De haven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88C262B-3C71-C0A7-A895-7E6C4A5FC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6553" y="1931193"/>
            <a:ext cx="7258050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730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ainting of a city and boats in the water&#10;&#10;Description automatically generated">
            <a:extLst>
              <a:ext uri="{FF2B5EF4-FFF2-40B4-BE49-F238E27FC236}">
                <a16:creationId xmlns:a16="http://schemas.microsoft.com/office/drawing/2014/main" id="{5FBA7863-6ED7-DF13-3289-6BE2D48015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4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05D442-C0F5-0E82-F764-C619DC18A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2657" y="2098675"/>
            <a:ext cx="397114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0EE68F-62F1-15EC-BDB1-3DBE7141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0A93C-2078-32BC-FD2D-E04CFFDBF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098675"/>
            <a:ext cx="6132226" cy="4351338"/>
          </a:xfrm>
        </p:spPr>
        <p:txBody>
          <a:bodyPr/>
          <a:lstStyle/>
          <a:p>
            <a:endParaRPr lang="en-NL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CD8A8A-B9F8-CB92-3577-BADB62461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40" y="149468"/>
            <a:ext cx="11410028" cy="6524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5427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ainting of a city and boats in the water&#10;&#10;Description automatically generated">
            <a:extLst>
              <a:ext uri="{FF2B5EF4-FFF2-40B4-BE49-F238E27FC236}">
                <a16:creationId xmlns:a16="http://schemas.microsoft.com/office/drawing/2014/main" id="{5FBA7863-6ED7-DF13-3289-6BE2D48015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4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05D442-C0F5-0E82-F764-C619DC18A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2657" y="2098675"/>
            <a:ext cx="397114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0EE68F-62F1-15EC-BDB1-3DBE7141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6600" dirty="0">
                <a:latin typeface="Cambria" panose="02040503050406030204" pitchFamily="18" charset="0"/>
                <a:ea typeface="Cambria" panose="02040503050406030204" pitchFamily="18" charset="0"/>
              </a:rPr>
              <a:t>Customer Journey</a:t>
            </a:r>
            <a:endParaRPr lang="en-NL" sz="6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0A93C-2078-32BC-FD2D-E04CFFDBF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098675"/>
            <a:ext cx="6132226" cy="4351338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>
                <a:latin typeface="Cambria" panose="02040503050406030204" pitchFamily="18" charset="0"/>
                <a:ea typeface="Cambria" panose="02040503050406030204" pitchFamily="18" charset="0"/>
              </a:rPr>
              <a:t>Website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Animatie</a:t>
            </a:r>
            <a:endParaRPr lang="en-GB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Zintuigen</a:t>
            </a:r>
            <a:endParaRPr lang="en-GB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Geur</a:t>
            </a:r>
            <a:endParaRPr lang="en-GB" sz="240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>
                <a:latin typeface="Cambria" panose="02040503050406030204" pitchFamily="18" charset="0"/>
                <a:ea typeface="Cambria" panose="02040503050406030204" pitchFamily="18" charset="0"/>
              </a:rPr>
              <a:t>Geluid</a:t>
            </a:r>
            <a:endParaRPr lang="en-GB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GB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Zicht</a:t>
            </a:r>
            <a:endParaRPr lang="en-GB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GB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Picture 7" descr="A purple stick figure with arms outstretched&#10;&#10;Description automatically generated">
            <a:extLst>
              <a:ext uri="{FF2B5EF4-FFF2-40B4-BE49-F238E27FC236}">
                <a16:creationId xmlns:a16="http://schemas.microsoft.com/office/drawing/2014/main" id="{0D36CE63-3AB6-4447-F6E0-E3D279C2EE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3711" y="1865085"/>
            <a:ext cx="3089829" cy="441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156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ainting of a city and boats in the water&#10;&#10;Description automatically generated">
            <a:extLst>
              <a:ext uri="{FF2B5EF4-FFF2-40B4-BE49-F238E27FC236}">
                <a16:creationId xmlns:a16="http://schemas.microsoft.com/office/drawing/2014/main" id="{5FBA7863-6ED7-DF13-3289-6BE2D48015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4" cy="6858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05D442-C0F5-0E82-F764-C619DC18AC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2657" y="2098675"/>
            <a:ext cx="3971144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0EE68F-62F1-15EC-BDB1-3DBE71415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0A93C-2078-32BC-FD2D-E04CFFDBF2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098675"/>
            <a:ext cx="6132226" cy="4351338"/>
          </a:xfrm>
        </p:spPr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718282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64</Words>
  <Application>Microsoft Office PowerPoint</Application>
  <PresentationFormat>Breedbeeld</PresentationFormat>
  <Paragraphs>38</Paragraphs>
  <Slides>8</Slides>
  <Notes>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Cambria</vt:lpstr>
      <vt:lpstr>Wingdings</vt:lpstr>
      <vt:lpstr>Office Theme</vt:lpstr>
      <vt:lpstr>Manuel de Gerrit Sprint 1-Team 3</vt:lpstr>
      <vt:lpstr>Index</vt:lpstr>
      <vt:lpstr>Moodboard</vt:lpstr>
      <vt:lpstr>Storyboard</vt:lpstr>
      <vt:lpstr>De website</vt:lpstr>
      <vt:lpstr>PowerPoint-presentatie</vt:lpstr>
      <vt:lpstr>Customer Journey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Manuel de Gerrit Sprint 1-Team 3</dc:title>
  <dc:creator>Juliette van de Ven</dc:creator>
  <cp:lastModifiedBy>luna hilversum</cp:lastModifiedBy>
  <cp:revision>2</cp:revision>
  <dcterms:created xsi:type="dcterms:W3CDTF">2024-05-16T09:26:36Z</dcterms:created>
  <dcterms:modified xsi:type="dcterms:W3CDTF">2024-05-16T11:43:11Z</dcterms:modified>
</cp:coreProperties>
</file>

<file path=docProps/thumbnail.jpeg>
</file>